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AFBDED-643D-4AF1-AE49-7487B4863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2374BC2-ABAA-4C87-A8BF-B528A5016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1E499D-7CF9-4189-AF30-F953A5A8A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4AEDD-FF11-4E1F-BE3E-1239F712B834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861008-07E1-4D36-9F53-40F7F3B9E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8DA7DC-3E9F-4B56-A5A5-A4B2FC6CF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8E60-A987-410C-BE95-0084BE4181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979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309AFD-CBC4-431E-BC9B-EAA9E7409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E078437-481D-480D-86D6-AE45488AA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AE6F38-43DD-4A84-BE5A-DFF90CB08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4AEDD-FF11-4E1F-BE3E-1239F712B834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ABDF51-84D8-4075-893F-27E78D023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8FEE98E-A915-4AFE-9198-B4EAF7D44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8E60-A987-410C-BE95-0084BE4181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313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2E2574A-A9B8-4AEF-83ED-15B4C5FBA9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13307FF-907F-4988-8DF3-D9DED0841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B7764B9-C99E-4A06-8C51-0689B0A65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4AEDD-FF11-4E1F-BE3E-1239F712B834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DF8D921-B2AA-4AD5-9BD7-F4BD0C610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CE137E2-A755-4B67-8E9E-818AF4554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8E60-A987-410C-BE95-0084BE4181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3474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C654E1-EAC3-4355-B1B9-2C3F2F5AA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8471DC-4468-4F3F-A252-D91381557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DA83B15-0A5F-4838-845A-FB4D05085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4AEDD-FF11-4E1F-BE3E-1239F712B834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390D70D-A89E-4E7F-80C6-F8DC764B3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3ECD43-734E-4002-9D11-1E70A5341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8E60-A987-410C-BE95-0084BE4181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5977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170177-8E0F-4371-A0AB-3022A2446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90F317E-7B61-4C1B-A2AB-F47BAA124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517DB8-4937-4E00-994C-1D947A1CB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4AEDD-FF11-4E1F-BE3E-1239F712B834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2936A6B-06F2-4711-BA58-168664FF2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B65222-6F92-4957-A033-A681CFB9B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8E60-A987-410C-BE95-0084BE4181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2893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A15C4D-7FF3-410E-B81F-43FBCAEF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2E72B5-97E2-41B7-8C8E-604885A65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E998C7D-618B-42BC-B4E4-6AAA93E29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55AC8AA-92BE-4FF3-AC05-A5E158AD5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4AEDD-FF11-4E1F-BE3E-1239F712B834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9D1D595-D9BE-420D-A6CD-73CD92B8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794B1B-21C0-4098-90A2-C7E37F77A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8E60-A987-410C-BE95-0084BE4181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071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896A86-27EC-4E22-9F49-71F8D6084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E924878-86C9-4F2B-A44F-9C19B2D9D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28D88CF-4E53-4E18-BEA2-C560EFD03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FEC6EB2-F796-4C08-B9A2-618EAD6951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835EED2-B717-483B-A4B1-B91F17B8FF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833F3BF-2CFB-4152-AA3A-EC3A7DF5A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4AEDD-FF11-4E1F-BE3E-1239F712B834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12FC245-0069-45C5-B196-F557CFF32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3D11804-63F7-4CD8-BE03-DFFAAA98B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8E60-A987-410C-BE95-0084BE4181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7943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71F4A8-58F2-4CAB-A159-279ACA982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7632D73-F132-41AD-815D-7AD8D3539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4AEDD-FF11-4E1F-BE3E-1239F712B834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54A329D-769D-42B5-84F2-CCCC77DE3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40DFF64-68A1-49AF-A34C-DFC49A4E5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8E60-A987-410C-BE95-0084BE4181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557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3BA857A-5F39-40BD-927A-CAA37C264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4AEDD-FF11-4E1F-BE3E-1239F712B834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583B8C1-54C8-4901-9487-4A9DDDF5A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9384D3B-5F1D-4B2D-8B71-95E4334F2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8E60-A987-410C-BE95-0084BE4181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4905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0EE2F8-0965-499F-8B9B-4544BFF31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9EFFEE-9AEB-48B1-8C4B-10951C539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C5F4D4A-BA33-4698-9B1A-5516B2A24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18E6F0C-4253-4BE7-B8BB-9700A3552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4AEDD-FF11-4E1F-BE3E-1239F712B834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A243FB-9BF2-4E63-9470-286889A72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020741F-2A6A-4CB7-85CE-6B8891D2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8E60-A987-410C-BE95-0084BE4181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311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C9AD6D-4D61-47FC-B374-57533F9C2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CDAC2CC-3EBC-4D2E-8C72-3EA8E49671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93B80E5-CD4A-478A-B2A5-CEF290A637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6E8F58D-12AA-489F-9256-1062BEB4E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4AEDD-FF11-4E1F-BE3E-1239F712B834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A9AE859-7EA3-492C-BEA3-3565A9D41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BCDD60C-3462-4CD8-9E36-669BE6E76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8E60-A987-410C-BE95-0084BE4181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874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A32D6D4-933A-44B5-B4E8-0E45BF2CA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1460C61-84E5-4E61-945B-0FF498B9F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3462530-838E-42C8-B779-F3909401E1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4AEDD-FF11-4E1F-BE3E-1239F712B834}" type="datetimeFigureOut">
              <a:rPr lang="it-IT" smtClean="0"/>
              <a:t>24/04/2024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F47CBF-D938-4E95-84CE-53E2553182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FD06A3-A54F-4E95-B1D1-108713C7AD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A8E60-A987-410C-BE95-0084BE4181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93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E22A6266-55B1-4BCC-8D27-8C746827AF85}"/>
              </a:ext>
            </a:extLst>
          </p:cNvPr>
          <p:cNvSpPr/>
          <p:nvPr/>
        </p:nvSpPr>
        <p:spPr>
          <a:xfrm>
            <a:off x="5196000" y="183009"/>
            <a:ext cx="1800000" cy="9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Prefetto</a:t>
            </a:r>
          </a:p>
          <a:p>
            <a:pPr algn="ctr"/>
            <a:r>
              <a:rPr lang="it-IT" sz="1400" dirty="0"/>
              <a:t>Dr. Angelo SIDOTI</a:t>
            </a:r>
            <a:endParaRPr lang="it-IT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B02B59B7-3FD4-4C60-85E4-33E1DA38C675}"/>
              </a:ext>
            </a:extLst>
          </p:cNvPr>
          <p:cNvSpPr/>
          <p:nvPr/>
        </p:nvSpPr>
        <p:spPr>
          <a:xfrm>
            <a:off x="1864771" y="1190817"/>
            <a:ext cx="2032401" cy="9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/>
              <a:t>Capo di Gabinetto del Prefetto</a:t>
            </a:r>
          </a:p>
          <a:p>
            <a:pPr algn="ctr"/>
            <a:r>
              <a:rPr lang="it-IT" sz="1400" dirty="0"/>
              <a:t>Dr. Andrea CELSI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26F1B074-F8A3-4960-8D50-5C0A54E064CF}"/>
              </a:ext>
            </a:extLst>
          </p:cNvPr>
          <p:cNvSpPr/>
          <p:nvPr/>
        </p:nvSpPr>
        <p:spPr>
          <a:xfrm>
            <a:off x="4977560" y="1919595"/>
            <a:ext cx="2291914" cy="9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Vicario del Prefetto</a:t>
            </a:r>
          </a:p>
          <a:p>
            <a:pPr algn="ctr"/>
            <a:r>
              <a:rPr lang="it-IT" sz="1400" dirty="0"/>
              <a:t>Dr. Antonello ROCCOBERTON</a:t>
            </a: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9320FBFE-7545-4BE6-BA38-153AB2E03322}"/>
              </a:ext>
            </a:extLst>
          </p:cNvPr>
          <p:cNvCxnSpPr>
            <a:cxnSpLocks/>
          </p:cNvCxnSpPr>
          <p:nvPr/>
        </p:nvCxnSpPr>
        <p:spPr>
          <a:xfrm>
            <a:off x="6067735" y="1223437"/>
            <a:ext cx="2689" cy="1346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6F7F971-141B-4201-A99B-79870DA4F6EF}"/>
              </a:ext>
            </a:extLst>
          </p:cNvPr>
          <p:cNvCxnSpPr>
            <a:cxnSpLocks/>
          </p:cNvCxnSpPr>
          <p:nvPr/>
        </p:nvCxnSpPr>
        <p:spPr>
          <a:xfrm flipH="1">
            <a:off x="3664774" y="1640817"/>
            <a:ext cx="24312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tangolo 16">
            <a:extLst>
              <a:ext uri="{FF2B5EF4-FFF2-40B4-BE49-F238E27FC236}">
                <a16:creationId xmlns:a16="http://schemas.microsoft.com/office/drawing/2014/main" id="{798E5950-A7BF-4CD1-93AB-A934958C64B2}"/>
              </a:ext>
            </a:extLst>
          </p:cNvPr>
          <p:cNvSpPr/>
          <p:nvPr/>
        </p:nvSpPr>
        <p:spPr>
          <a:xfrm>
            <a:off x="253730" y="4960764"/>
            <a:ext cx="1800000" cy="9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Area I</a:t>
            </a:r>
          </a:p>
          <a:p>
            <a:pPr algn="ctr"/>
            <a:r>
              <a:rPr lang="it-IT" sz="1000" dirty="0"/>
              <a:t>Ordine e Sicurezza Pubblica e tutela della legalità territoriale</a:t>
            </a:r>
          </a:p>
          <a:p>
            <a:pPr algn="ctr"/>
            <a:r>
              <a:rPr lang="it-IT" sz="1200" dirty="0"/>
              <a:t>Dr. </a:t>
            </a:r>
            <a:r>
              <a:rPr lang="it-IT" sz="1200"/>
              <a:t>ANDREA CELSI</a:t>
            </a:r>
            <a:endParaRPr lang="it-IT" sz="1400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A31E2D42-42DD-4788-B96E-D3BFC639363B}"/>
              </a:ext>
            </a:extLst>
          </p:cNvPr>
          <p:cNvSpPr/>
          <p:nvPr/>
        </p:nvSpPr>
        <p:spPr>
          <a:xfrm>
            <a:off x="1864771" y="2413396"/>
            <a:ext cx="2035091" cy="9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/>
              <a:t>Vice Capo di Gabinetto  - Responsabile Protezione Civile</a:t>
            </a:r>
          </a:p>
          <a:p>
            <a:pPr algn="ctr"/>
            <a:r>
              <a:rPr lang="it-IT" sz="1200" dirty="0"/>
              <a:t>Dr. Giacomo TOMA</a:t>
            </a: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4965317A-843F-4904-92A9-0A799A5169DE}"/>
              </a:ext>
            </a:extLst>
          </p:cNvPr>
          <p:cNvCxnSpPr/>
          <p:nvPr/>
        </p:nvCxnSpPr>
        <p:spPr>
          <a:xfrm>
            <a:off x="2678654" y="2134618"/>
            <a:ext cx="0" cy="234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tangolo 22">
            <a:extLst>
              <a:ext uri="{FF2B5EF4-FFF2-40B4-BE49-F238E27FC236}">
                <a16:creationId xmlns:a16="http://schemas.microsoft.com/office/drawing/2014/main" id="{EF4F6286-7564-433D-B253-4FCC3D49F3EF}"/>
              </a:ext>
            </a:extLst>
          </p:cNvPr>
          <p:cNvSpPr/>
          <p:nvPr/>
        </p:nvSpPr>
        <p:spPr>
          <a:xfrm>
            <a:off x="2547763" y="4968604"/>
            <a:ext cx="2005947" cy="89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Area II</a:t>
            </a:r>
          </a:p>
          <a:p>
            <a:pPr algn="ctr"/>
            <a:r>
              <a:rPr lang="it-IT" sz="1000" dirty="0"/>
              <a:t>Raccordo e collaborazione con gli Enti Locali; Consultazioni Elettorali e referendarie</a:t>
            </a:r>
          </a:p>
          <a:p>
            <a:pPr algn="ctr"/>
            <a:r>
              <a:rPr lang="it-IT" sz="1200" dirty="0"/>
              <a:t>Dr. </a:t>
            </a:r>
            <a:r>
              <a:rPr lang="it-IT" sz="1200"/>
              <a:t>Antonello ROCCOBERTON</a:t>
            </a:r>
            <a:endParaRPr lang="it-IT" sz="1400" dirty="0"/>
          </a:p>
        </p:txBody>
      </p:sp>
      <p:sp>
        <p:nvSpPr>
          <p:cNvPr id="25" name="Rettangolo 24">
            <a:extLst>
              <a:ext uri="{FF2B5EF4-FFF2-40B4-BE49-F238E27FC236}">
                <a16:creationId xmlns:a16="http://schemas.microsoft.com/office/drawing/2014/main" id="{D74E3A7E-C679-4D21-826C-8D05D569484B}"/>
              </a:ext>
            </a:extLst>
          </p:cNvPr>
          <p:cNvSpPr/>
          <p:nvPr/>
        </p:nvSpPr>
        <p:spPr>
          <a:xfrm>
            <a:off x="4801715" y="4968605"/>
            <a:ext cx="2050529" cy="9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Area III</a:t>
            </a:r>
          </a:p>
          <a:p>
            <a:pPr algn="ctr"/>
            <a:r>
              <a:rPr lang="it-IT" sz="1100" dirty="0"/>
              <a:t>Sanzioni amministrative, Contenzioso e Rappresentanza </a:t>
            </a:r>
          </a:p>
          <a:p>
            <a:pPr algn="ctr"/>
            <a:r>
              <a:rPr lang="it-IT" sz="1200" dirty="0"/>
              <a:t>Dr. Giacomo TOMA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FB3B2DD2-8D2F-4411-A63C-7B2880A98DEE}"/>
              </a:ext>
            </a:extLst>
          </p:cNvPr>
          <p:cNvSpPr/>
          <p:nvPr/>
        </p:nvSpPr>
        <p:spPr>
          <a:xfrm>
            <a:off x="6956165" y="4963852"/>
            <a:ext cx="22609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Area IV </a:t>
            </a:r>
          </a:p>
          <a:p>
            <a:pPr algn="ctr"/>
            <a:r>
              <a:rPr lang="it-IT" sz="1100" dirty="0"/>
              <a:t>Diritti civili, Cittadinanza,  Condizione Giuridica dello straniero, Immigrazione</a:t>
            </a:r>
          </a:p>
          <a:p>
            <a:pPr algn="ctr"/>
            <a:r>
              <a:rPr lang="it-IT" sz="1200" dirty="0"/>
              <a:t>Dr. </a:t>
            </a:r>
            <a:r>
              <a:rPr lang="it-IT" sz="1400" dirty="0"/>
              <a:t>Antonello ROCCOBERTON</a:t>
            </a:r>
          </a:p>
        </p:txBody>
      </p:sp>
      <p:sp>
        <p:nvSpPr>
          <p:cNvPr id="27" name="Rettangolo 26">
            <a:extLst>
              <a:ext uri="{FF2B5EF4-FFF2-40B4-BE49-F238E27FC236}">
                <a16:creationId xmlns:a16="http://schemas.microsoft.com/office/drawing/2014/main" id="{D7EAECC2-56CE-4736-AA4D-6B1436538415}"/>
              </a:ext>
            </a:extLst>
          </p:cNvPr>
          <p:cNvSpPr/>
          <p:nvPr/>
        </p:nvSpPr>
        <p:spPr>
          <a:xfrm>
            <a:off x="9406006" y="4960764"/>
            <a:ext cx="2263325" cy="925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SCGF</a:t>
            </a:r>
          </a:p>
          <a:p>
            <a:pPr algn="ctr"/>
            <a:r>
              <a:rPr lang="it-IT" sz="1000" dirty="0"/>
              <a:t>Ufficio Contabilità, Gestione Finanziaria, Attività Contrattuale e Servizi Generali, Ufficio del Personale</a:t>
            </a:r>
          </a:p>
          <a:p>
            <a:pPr algn="ctr"/>
            <a:r>
              <a:rPr lang="it-IT" sz="1200" dirty="0"/>
              <a:t>Dr. </a:t>
            </a:r>
            <a:r>
              <a:rPr lang="it-IT" sz="1400" dirty="0" err="1"/>
              <a:t>ssa</a:t>
            </a:r>
            <a:r>
              <a:rPr lang="it-IT" sz="1400"/>
              <a:t> IRENE BORGHETTI </a:t>
            </a:r>
            <a:endParaRPr lang="it-IT" sz="1400" dirty="0"/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C5351E4A-4B30-44A0-9804-98BDCF37A6BD}"/>
              </a:ext>
            </a:extLst>
          </p:cNvPr>
          <p:cNvCxnSpPr>
            <a:cxnSpLocks/>
          </p:cNvCxnSpPr>
          <p:nvPr/>
        </p:nvCxnSpPr>
        <p:spPr>
          <a:xfrm>
            <a:off x="6096000" y="2863396"/>
            <a:ext cx="0" cy="1686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0C31AEEB-E6A4-4B22-93C0-128CC47D3457}"/>
              </a:ext>
            </a:extLst>
          </p:cNvPr>
          <p:cNvCxnSpPr>
            <a:cxnSpLocks/>
          </p:cNvCxnSpPr>
          <p:nvPr/>
        </p:nvCxnSpPr>
        <p:spPr>
          <a:xfrm>
            <a:off x="1153730" y="4516916"/>
            <a:ext cx="9587716" cy="33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3B5FEB24-AA5B-4B31-8B33-08BB6113ED4B}"/>
              </a:ext>
            </a:extLst>
          </p:cNvPr>
          <p:cNvCxnSpPr>
            <a:cxnSpLocks/>
          </p:cNvCxnSpPr>
          <p:nvPr/>
        </p:nvCxnSpPr>
        <p:spPr>
          <a:xfrm>
            <a:off x="1153730" y="4516916"/>
            <a:ext cx="0" cy="4438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942BACFD-12CF-4A31-8B41-1C799DC81284}"/>
              </a:ext>
            </a:extLst>
          </p:cNvPr>
          <p:cNvCxnSpPr/>
          <p:nvPr/>
        </p:nvCxnSpPr>
        <p:spPr>
          <a:xfrm>
            <a:off x="3447764" y="4516916"/>
            <a:ext cx="0" cy="4438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E99555DD-4333-4E00-8176-4F3EC44D0409}"/>
              </a:ext>
            </a:extLst>
          </p:cNvPr>
          <p:cNvCxnSpPr/>
          <p:nvPr/>
        </p:nvCxnSpPr>
        <p:spPr>
          <a:xfrm>
            <a:off x="6096000" y="4549966"/>
            <a:ext cx="0" cy="4107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1BC4251C-BB82-41DE-B322-AE1C2F011663}"/>
              </a:ext>
            </a:extLst>
          </p:cNvPr>
          <p:cNvCxnSpPr>
            <a:cxnSpLocks/>
            <a:endCxn id="26" idx="0"/>
          </p:cNvCxnSpPr>
          <p:nvPr/>
        </p:nvCxnSpPr>
        <p:spPr>
          <a:xfrm>
            <a:off x="8086655" y="4549966"/>
            <a:ext cx="0" cy="413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009F4F2A-2E22-460E-A9DC-7041707AE54F}"/>
              </a:ext>
            </a:extLst>
          </p:cNvPr>
          <p:cNvCxnSpPr>
            <a:cxnSpLocks/>
          </p:cNvCxnSpPr>
          <p:nvPr/>
        </p:nvCxnSpPr>
        <p:spPr>
          <a:xfrm flipH="1">
            <a:off x="10741446" y="4549966"/>
            <a:ext cx="1" cy="4107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egnaposto contenuto 27">
            <a:extLst>
              <a:ext uri="{FF2B5EF4-FFF2-40B4-BE49-F238E27FC236}">
                <a16:creationId xmlns:a16="http://schemas.microsoft.com/office/drawing/2014/main" id="{B73B608F-BF9E-40DC-A519-72F0F80B5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5603" y="2090817"/>
            <a:ext cx="1435609" cy="56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it-IT" sz="1200" dirty="0"/>
              <a:t>Ufficio Informatico</a:t>
            </a: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4BD7FC2A-9C6E-46E0-9633-44D2ED7093A3}"/>
              </a:ext>
            </a:extLst>
          </p:cNvPr>
          <p:cNvCxnSpPr>
            <a:cxnSpLocks/>
            <a:stCxn id="10" idx="3"/>
            <a:endCxn id="28" idx="1"/>
          </p:cNvCxnSpPr>
          <p:nvPr/>
        </p:nvCxnSpPr>
        <p:spPr>
          <a:xfrm>
            <a:off x="7269474" y="2369595"/>
            <a:ext cx="966129" cy="22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269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118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Storer</dc:creator>
  <cp:lastModifiedBy>Francesca Storer</cp:lastModifiedBy>
  <cp:revision>26</cp:revision>
  <cp:lastPrinted>2021-09-16T09:30:15Z</cp:lastPrinted>
  <dcterms:created xsi:type="dcterms:W3CDTF">2021-08-26T08:29:13Z</dcterms:created>
  <dcterms:modified xsi:type="dcterms:W3CDTF">2024-04-24T08:19:13Z</dcterms:modified>
</cp:coreProperties>
</file>